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312" r:id="rId2"/>
    <p:sldId id="314" r:id="rId3"/>
    <p:sldId id="311" r:id="rId4"/>
    <p:sldId id="291" r:id="rId5"/>
    <p:sldId id="303" r:id="rId6"/>
    <p:sldId id="306" r:id="rId7"/>
    <p:sldId id="264" r:id="rId8"/>
    <p:sldId id="259" r:id="rId9"/>
    <p:sldId id="260" r:id="rId10"/>
    <p:sldId id="300" r:id="rId11"/>
    <p:sldId id="302" r:id="rId12"/>
    <p:sldId id="301" r:id="rId13"/>
    <p:sldId id="283" r:id="rId14"/>
    <p:sldId id="295" r:id="rId15"/>
    <p:sldId id="296" r:id="rId16"/>
    <p:sldId id="309" r:id="rId17"/>
    <p:sldId id="297" r:id="rId18"/>
    <p:sldId id="261" r:id="rId19"/>
    <p:sldId id="270" r:id="rId20"/>
    <p:sldId id="271" r:id="rId21"/>
    <p:sldId id="272" r:id="rId22"/>
    <p:sldId id="279" r:id="rId23"/>
    <p:sldId id="286" r:id="rId24"/>
    <p:sldId id="287" r:id="rId25"/>
    <p:sldId id="289" r:id="rId26"/>
    <p:sldId id="31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808"/>
    <a:srgbClr val="FF0000"/>
    <a:srgbClr val="FFCC00"/>
    <a:srgbClr val="00FF00"/>
    <a:srgbClr val="4BFF62"/>
    <a:srgbClr val="DEE30D"/>
    <a:srgbClr val="FF6600"/>
    <a:srgbClr val="66FF3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4AC11-B047-486C-BD31-05D460F660C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943A35-9EF7-459F-8758-41EB865057CD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মানব</a:t>
          </a:r>
          <a:endParaRPr lang="en-US" sz="3200" b="1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en-US" sz="3200" b="1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24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363CD4F-425B-440A-B569-C2164AC48E44}" type="parTrans" cxnId="{E96B9C33-876A-436E-8A6A-3CFC1068C3FC}">
      <dgm:prSet/>
      <dgm:spPr/>
      <dgm:t>
        <a:bodyPr/>
        <a:lstStyle/>
        <a:p>
          <a:endParaRPr lang="en-US"/>
        </a:p>
      </dgm:t>
    </dgm:pt>
    <dgm:pt modelId="{B29B386D-CA00-4019-966D-BA13597D6591}" type="sibTrans" cxnId="{E96B9C33-876A-436E-8A6A-3CFC1068C3FC}">
      <dgm:prSet/>
      <dgm:spPr/>
      <dgm:t>
        <a:bodyPr/>
        <a:lstStyle/>
        <a:p>
          <a:endParaRPr lang="en-US"/>
        </a:p>
      </dgm:t>
    </dgm:pt>
    <dgm:pt modelId="{42F5833C-501D-4E19-B74B-D63E367EAEBE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১। </a:t>
          </a:r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জনসংখ্যা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    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70035ED-30A8-4732-9366-9FC2562D5FB5}" type="parTrans" cxnId="{B5C50F19-36E2-4F5B-9240-618F8174A2E8}">
      <dgm:prSet/>
      <dgm:spPr/>
      <dgm:t>
        <a:bodyPr/>
        <a:lstStyle/>
        <a:p>
          <a:endParaRPr lang="en-US"/>
        </a:p>
      </dgm:t>
    </dgm:pt>
    <dgm:pt modelId="{8BFA7DEF-7693-423C-A22B-2AD0F4757E0D}" type="sibTrans" cxnId="{B5C50F19-36E2-4F5B-9240-618F8174A2E8}">
      <dgm:prSet/>
      <dgm:spPr/>
      <dgm:t>
        <a:bodyPr/>
        <a:lstStyle/>
        <a:p>
          <a:endParaRPr lang="en-US"/>
        </a:p>
      </dgm:t>
    </dgm:pt>
    <dgm:pt modelId="{99A6F998-0D9E-498B-BC46-23B465A89A45}">
      <dgm:prSet phldrT="[Text]" custT="1"/>
      <dgm:spPr>
        <a:solidFill>
          <a:srgbClr val="FF6600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৩।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রাজনৈতিক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1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91D673A-4E1C-49B2-A499-25BB434D2506}" type="parTrans" cxnId="{1106EA45-E3A9-4E0D-A3F7-94228687BF6E}">
      <dgm:prSet/>
      <dgm:spPr/>
      <dgm:t>
        <a:bodyPr/>
        <a:lstStyle/>
        <a:p>
          <a:endParaRPr lang="en-US"/>
        </a:p>
      </dgm:t>
    </dgm:pt>
    <dgm:pt modelId="{C27AA93F-4B64-435F-B127-D92752583176}" type="sibTrans" cxnId="{1106EA45-E3A9-4E0D-A3F7-94228687BF6E}">
      <dgm:prSet/>
      <dgm:spPr/>
      <dgm:t>
        <a:bodyPr/>
        <a:lstStyle/>
        <a:p>
          <a:endParaRPr lang="en-US"/>
        </a:p>
      </dgm:t>
    </dgm:pt>
    <dgm:pt modelId="{80F0D5DE-B7EA-4094-9348-F03EEB119DFC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৪। </a:t>
          </a:r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পরিবহন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17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0C9F112-E2DA-4CD0-B566-E9B0FAA12255}" type="parTrans" cxnId="{D39D4E4C-3454-48C7-A34E-6A5409A9E2BA}">
      <dgm:prSet/>
      <dgm:spPr/>
      <dgm:t>
        <a:bodyPr/>
        <a:lstStyle/>
        <a:p>
          <a:endParaRPr lang="en-US"/>
        </a:p>
      </dgm:t>
    </dgm:pt>
    <dgm:pt modelId="{02303A23-CD2B-4C8A-A4C0-A5488C6C2FDB}" type="sibTrans" cxnId="{D39D4E4C-3454-48C7-A34E-6A5409A9E2BA}">
      <dgm:prSet/>
      <dgm:spPr/>
      <dgm:t>
        <a:bodyPr/>
        <a:lstStyle/>
        <a:p>
          <a:endParaRPr lang="en-US"/>
        </a:p>
      </dgm:t>
    </dgm:pt>
    <dgm:pt modelId="{273AFBBF-1AC2-4C6E-AD15-074E0BAC896A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২।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অর্থনৈতিক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A505F8E-4894-4ED5-B3F7-DA95FEEDE03D}" type="parTrans" cxnId="{270CA185-92CF-4E3F-A598-81167625B81C}">
      <dgm:prSet/>
      <dgm:spPr/>
      <dgm:t>
        <a:bodyPr/>
        <a:lstStyle/>
        <a:p>
          <a:endParaRPr lang="en-US"/>
        </a:p>
      </dgm:t>
    </dgm:pt>
    <dgm:pt modelId="{275FCB6B-CABD-4380-9CBD-6FB005350B2C}" type="sibTrans" cxnId="{270CA185-92CF-4E3F-A598-81167625B81C}">
      <dgm:prSet/>
      <dgm:spPr/>
      <dgm:t>
        <a:bodyPr/>
        <a:lstStyle/>
        <a:p>
          <a:endParaRPr lang="en-US"/>
        </a:p>
      </dgm:t>
    </dgm:pt>
    <dgm:pt modelId="{8F7E15D6-367F-4087-B5DE-3EE5D95E9894}" type="pres">
      <dgm:prSet presAssocID="{A694AC11-B047-486C-BD31-05D460F660C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200881-83DF-4F9A-9343-E1303E71E909}" type="pres">
      <dgm:prSet presAssocID="{4D943A35-9EF7-459F-8758-41EB865057CD}" presName="centerShape" presStyleLbl="node0" presStyleIdx="0" presStyleCnt="1" custScaleX="114342" custScaleY="121715" custLinFactNeighborX="9" custLinFactNeighborY="-222"/>
      <dgm:spPr/>
      <dgm:t>
        <a:bodyPr/>
        <a:lstStyle/>
        <a:p>
          <a:endParaRPr lang="en-US"/>
        </a:p>
      </dgm:t>
    </dgm:pt>
    <dgm:pt modelId="{D5233FB0-B35A-4116-B1E3-D3CCC0693855}" type="pres">
      <dgm:prSet presAssocID="{470035ED-30A8-4732-9366-9FC2562D5FB5}" presName="Name9" presStyleLbl="parChTrans1D2" presStyleIdx="0" presStyleCnt="4"/>
      <dgm:spPr/>
      <dgm:t>
        <a:bodyPr/>
        <a:lstStyle/>
        <a:p>
          <a:endParaRPr lang="en-US"/>
        </a:p>
      </dgm:t>
    </dgm:pt>
    <dgm:pt modelId="{BC428E9A-F660-4B02-A869-213D0136C42F}" type="pres">
      <dgm:prSet presAssocID="{470035ED-30A8-4732-9366-9FC2562D5FB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74B4433-F4A2-47E0-B0CD-5E888B2EC459}" type="pres">
      <dgm:prSet presAssocID="{42F5833C-501D-4E19-B74B-D63E367EAEBE}" presName="node" presStyleLbl="node1" presStyleIdx="0" presStyleCnt="4" custScaleX="134696" custScaleY="91987" custRadScaleRad="93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C7314-113D-43D0-8D79-17780FBF6675}" type="pres">
      <dgm:prSet presAssocID="{991D673A-4E1C-49B2-A499-25BB434D2506}" presName="Name9" presStyleLbl="parChTrans1D2" presStyleIdx="1" presStyleCnt="4"/>
      <dgm:spPr/>
      <dgm:t>
        <a:bodyPr/>
        <a:lstStyle/>
        <a:p>
          <a:endParaRPr lang="en-US"/>
        </a:p>
      </dgm:t>
    </dgm:pt>
    <dgm:pt modelId="{E4AB013E-856E-4260-ACEA-8993F9138F46}" type="pres">
      <dgm:prSet presAssocID="{991D673A-4E1C-49B2-A499-25BB434D250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5B1D3673-DA2A-4A76-97BD-3D8825D5A4F6}" type="pres">
      <dgm:prSet presAssocID="{99A6F998-0D9E-498B-BC46-23B465A89A45}" presName="node" presStyleLbl="node1" presStyleIdx="1" presStyleCnt="4" custScaleX="155354" custScaleY="93523" custRadScaleRad="119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B888A-7B8C-4EB0-9A1D-A33F8A85261D}" type="pres">
      <dgm:prSet presAssocID="{40C9F112-E2DA-4CD0-B566-E9B0FAA12255}" presName="Name9" presStyleLbl="parChTrans1D2" presStyleIdx="2" presStyleCnt="4"/>
      <dgm:spPr/>
      <dgm:t>
        <a:bodyPr/>
        <a:lstStyle/>
        <a:p>
          <a:endParaRPr lang="en-US"/>
        </a:p>
      </dgm:t>
    </dgm:pt>
    <dgm:pt modelId="{E31E85DF-8E7B-44F0-90E7-4D28BFCC9B8E}" type="pres">
      <dgm:prSet presAssocID="{40C9F112-E2DA-4CD0-B566-E9B0FAA1225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681BFCD-D21D-4BED-A70F-5DE053F1382F}" type="pres">
      <dgm:prSet presAssocID="{80F0D5DE-B7EA-4094-9348-F03EEB119DFC}" presName="node" presStyleLbl="node1" presStyleIdx="2" presStyleCnt="4" custScaleX="145951" custScaleY="93864" custRadScaleRad="90315" custRadScaleInc="-3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A49B7-53D7-4198-B576-7973D5F8C0D6}" type="pres">
      <dgm:prSet presAssocID="{9A505F8E-4894-4ED5-B3F7-DA95FEEDE03D}" presName="Name9" presStyleLbl="parChTrans1D2" presStyleIdx="3" presStyleCnt="4"/>
      <dgm:spPr/>
      <dgm:t>
        <a:bodyPr/>
        <a:lstStyle/>
        <a:p>
          <a:endParaRPr lang="en-US"/>
        </a:p>
      </dgm:t>
    </dgm:pt>
    <dgm:pt modelId="{1C7D5E94-BBA5-44A4-BF64-AF6C4CC074FB}" type="pres">
      <dgm:prSet presAssocID="{9A505F8E-4894-4ED5-B3F7-DA95FEEDE03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A2251D2-3023-46D3-B30F-D7777824795B}" type="pres">
      <dgm:prSet presAssocID="{273AFBBF-1AC2-4C6E-AD15-074E0BAC896A}" presName="node" presStyleLbl="node1" presStyleIdx="3" presStyleCnt="4" custScaleX="150747" custScaleY="93523" custRadScaleRad="11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918523-69AA-4956-995D-607EDC642CE7}" type="presOf" srcId="{A694AC11-B047-486C-BD31-05D460F660C2}" destId="{8F7E15D6-367F-4087-B5DE-3EE5D95E9894}" srcOrd="0" destOrd="0" presId="urn:microsoft.com/office/officeart/2005/8/layout/radial1"/>
    <dgm:cxn modelId="{F46E57E4-685B-4F35-8191-CA5F4A51E6FE}" type="presOf" srcId="{273AFBBF-1AC2-4C6E-AD15-074E0BAC896A}" destId="{8A2251D2-3023-46D3-B30F-D7777824795B}" srcOrd="0" destOrd="0" presId="urn:microsoft.com/office/officeart/2005/8/layout/radial1"/>
    <dgm:cxn modelId="{9C1C3C0E-F86F-437D-B926-43CD48D9704F}" type="presOf" srcId="{99A6F998-0D9E-498B-BC46-23B465A89A45}" destId="{5B1D3673-DA2A-4A76-97BD-3D8825D5A4F6}" srcOrd="0" destOrd="0" presId="urn:microsoft.com/office/officeart/2005/8/layout/radial1"/>
    <dgm:cxn modelId="{1106EA45-E3A9-4E0D-A3F7-94228687BF6E}" srcId="{4D943A35-9EF7-459F-8758-41EB865057CD}" destId="{99A6F998-0D9E-498B-BC46-23B465A89A45}" srcOrd="1" destOrd="0" parTransId="{991D673A-4E1C-49B2-A499-25BB434D2506}" sibTransId="{C27AA93F-4B64-435F-B127-D92752583176}"/>
    <dgm:cxn modelId="{30D0793D-75C2-4705-925C-3C6132CDA514}" type="presOf" srcId="{42F5833C-501D-4E19-B74B-D63E367EAEBE}" destId="{E74B4433-F4A2-47E0-B0CD-5E888B2EC459}" srcOrd="0" destOrd="0" presId="urn:microsoft.com/office/officeart/2005/8/layout/radial1"/>
    <dgm:cxn modelId="{2D46C815-60B9-4B24-86ED-7D56AD645D24}" type="presOf" srcId="{470035ED-30A8-4732-9366-9FC2562D5FB5}" destId="{D5233FB0-B35A-4116-B1E3-D3CCC0693855}" srcOrd="0" destOrd="0" presId="urn:microsoft.com/office/officeart/2005/8/layout/radial1"/>
    <dgm:cxn modelId="{AF8FA868-7E49-45F0-9A3D-9467C7D43039}" type="presOf" srcId="{991D673A-4E1C-49B2-A499-25BB434D2506}" destId="{539C7314-113D-43D0-8D79-17780FBF6675}" srcOrd="0" destOrd="0" presId="urn:microsoft.com/office/officeart/2005/8/layout/radial1"/>
    <dgm:cxn modelId="{4A698774-20E7-4F88-9EB2-2CA3292B966D}" type="presOf" srcId="{4D943A35-9EF7-459F-8758-41EB865057CD}" destId="{ED200881-83DF-4F9A-9343-E1303E71E909}" srcOrd="0" destOrd="0" presId="urn:microsoft.com/office/officeart/2005/8/layout/radial1"/>
    <dgm:cxn modelId="{270CA185-92CF-4E3F-A598-81167625B81C}" srcId="{4D943A35-9EF7-459F-8758-41EB865057CD}" destId="{273AFBBF-1AC2-4C6E-AD15-074E0BAC896A}" srcOrd="3" destOrd="0" parTransId="{9A505F8E-4894-4ED5-B3F7-DA95FEEDE03D}" sibTransId="{275FCB6B-CABD-4380-9CBD-6FB005350B2C}"/>
    <dgm:cxn modelId="{D39D4E4C-3454-48C7-A34E-6A5409A9E2BA}" srcId="{4D943A35-9EF7-459F-8758-41EB865057CD}" destId="{80F0D5DE-B7EA-4094-9348-F03EEB119DFC}" srcOrd="2" destOrd="0" parTransId="{40C9F112-E2DA-4CD0-B566-E9B0FAA12255}" sibTransId="{02303A23-CD2B-4C8A-A4C0-A5488C6C2FDB}"/>
    <dgm:cxn modelId="{E96B9C33-876A-436E-8A6A-3CFC1068C3FC}" srcId="{A694AC11-B047-486C-BD31-05D460F660C2}" destId="{4D943A35-9EF7-459F-8758-41EB865057CD}" srcOrd="0" destOrd="0" parTransId="{D363CD4F-425B-440A-B569-C2164AC48E44}" sibTransId="{B29B386D-CA00-4019-966D-BA13597D6591}"/>
    <dgm:cxn modelId="{B5C50F19-36E2-4F5B-9240-618F8174A2E8}" srcId="{4D943A35-9EF7-459F-8758-41EB865057CD}" destId="{42F5833C-501D-4E19-B74B-D63E367EAEBE}" srcOrd="0" destOrd="0" parTransId="{470035ED-30A8-4732-9366-9FC2562D5FB5}" sibTransId="{8BFA7DEF-7693-423C-A22B-2AD0F4757E0D}"/>
    <dgm:cxn modelId="{AE529B43-D463-45A3-8F16-8449B7047FC3}" type="presOf" srcId="{9A505F8E-4894-4ED5-B3F7-DA95FEEDE03D}" destId="{1C7D5E94-BBA5-44A4-BF64-AF6C4CC074FB}" srcOrd="1" destOrd="0" presId="urn:microsoft.com/office/officeart/2005/8/layout/radial1"/>
    <dgm:cxn modelId="{90166BBB-5DF7-437C-B631-C8D6994AB895}" type="presOf" srcId="{9A505F8E-4894-4ED5-B3F7-DA95FEEDE03D}" destId="{AB6A49B7-53D7-4198-B576-7973D5F8C0D6}" srcOrd="0" destOrd="0" presId="urn:microsoft.com/office/officeart/2005/8/layout/radial1"/>
    <dgm:cxn modelId="{01FC52B7-5F57-4ED2-A5FC-E14F1E470A37}" type="presOf" srcId="{470035ED-30A8-4732-9366-9FC2562D5FB5}" destId="{BC428E9A-F660-4B02-A869-213D0136C42F}" srcOrd="1" destOrd="0" presId="urn:microsoft.com/office/officeart/2005/8/layout/radial1"/>
    <dgm:cxn modelId="{50F266FE-7A11-41D4-915A-4876AFEAD82C}" type="presOf" srcId="{80F0D5DE-B7EA-4094-9348-F03EEB119DFC}" destId="{5681BFCD-D21D-4BED-A70F-5DE053F1382F}" srcOrd="0" destOrd="0" presId="urn:microsoft.com/office/officeart/2005/8/layout/radial1"/>
    <dgm:cxn modelId="{9AD0D1A9-8F8A-41B5-9E9C-AF2D53A579A2}" type="presOf" srcId="{40C9F112-E2DA-4CD0-B566-E9B0FAA12255}" destId="{E31E85DF-8E7B-44F0-90E7-4D28BFCC9B8E}" srcOrd="1" destOrd="0" presId="urn:microsoft.com/office/officeart/2005/8/layout/radial1"/>
    <dgm:cxn modelId="{B0534E6F-824A-46E3-AD7F-1971CB782B3A}" type="presOf" srcId="{991D673A-4E1C-49B2-A499-25BB434D2506}" destId="{E4AB013E-856E-4260-ACEA-8993F9138F46}" srcOrd="1" destOrd="0" presId="urn:microsoft.com/office/officeart/2005/8/layout/radial1"/>
    <dgm:cxn modelId="{35E44A58-216A-4839-A634-3B91B63E5E8A}" type="presOf" srcId="{40C9F112-E2DA-4CD0-B566-E9B0FAA12255}" destId="{74AB888A-7B8C-4EB0-9A1D-A33F8A85261D}" srcOrd="0" destOrd="0" presId="urn:microsoft.com/office/officeart/2005/8/layout/radial1"/>
    <dgm:cxn modelId="{756D2ACF-A222-4B53-85E5-D927394A007F}" type="presParOf" srcId="{8F7E15D6-367F-4087-B5DE-3EE5D95E9894}" destId="{ED200881-83DF-4F9A-9343-E1303E71E909}" srcOrd="0" destOrd="0" presId="urn:microsoft.com/office/officeart/2005/8/layout/radial1"/>
    <dgm:cxn modelId="{DC599C09-1046-4A50-9C68-682FB09922BC}" type="presParOf" srcId="{8F7E15D6-367F-4087-B5DE-3EE5D95E9894}" destId="{D5233FB0-B35A-4116-B1E3-D3CCC0693855}" srcOrd="1" destOrd="0" presId="urn:microsoft.com/office/officeart/2005/8/layout/radial1"/>
    <dgm:cxn modelId="{9D021D3F-A4E1-44C3-A057-7A19E1F13AEC}" type="presParOf" srcId="{D5233FB0-B35A-4116-B1E3-D3CCC0693855}" destId="{BC428E9A-F660-4B02-A869-213D0136C42F}" srcOrd="0" destOrd="0" presId="urn:microsoft.com/office/officeart/2005/8/layout/radial1"/>
    <dgm:cxn modelId="{8FAB5BF5-4F0E-484B-A3CB-1CFCA4D2EE9D}" type="presParOf" srcId="{8F7E15D6-367F-4087-B5DE-3EE5D95E9894}" destId="{E74B4433-F4A2-47E0-B0CD-5E888B2EC459}" srcOrd="2" destOrd="0" presId="urn:microsoft.com/office/officeart/2005/8/layout/radial1"/>
    <dgm:cxn modelId="{63CDA2B4-15CD-4C8E-ADA0-BA6DF32C5BFF}" type="presParOf" srcId="{8F7E15D6-367F-4087-B5DE-3EE5D95E9894}" destId="{539C7314-113D-43D0-8D79-17780FBF6675}" srcOrd="3" destOrd="0" presId="urn:microsoft.com/office/officeart/2005/8/layout/radial1"/>
    <dgm:cxn modelId="{09F30037-B4EA-438F-A879-6D52C1B37BDA}" type="presParOf" srcId="{539C7314-113D-43D0-8D79-17780FBF6675}" destId="{E4AB013E-856E-4260-ACEA-8993F9138F46}" srcOrd="0" destOrd="0" presId="urn:microsoft.com/office/officeart/2005/8/layout/radial1"/>
    <dgm:cxn modelId="{E35D2F46-9656-4F46-BEED-5159A5A40E47}" type="presParOf" srcId="{8F7E15D6-367F-4087-B5DE-3EE5D95E9894}" destId="{5B1D3673-DA2A-4A76-97BD-3D8825D5A4F6}" srcOrd="4" destOrd="0" presId="urn:microsoft.com/office/officeart/2005/8/layout/radial1"/>
    <dgm:cxn modelId="{4BF72E79-6E52-4632-B5A7-A18820EB83E6}" type="presParOf" srcId="{8F7E15D6-367F-4087-B5DE-3EE5D95E9894}" destId="{74AB888A-7B8C-4EB0-9A1D-A33F8A85261D}" srcOrd="5" destOrd="0" presId="urn:microsoft.com/office/officeart/2005/8/layout/radial1"/>
    <dgm:cxn modelId="{0D6C5814-ED86-4701-8DB2-2F2D9B2316AC}" type="presParOf" srcId="{74AB888A-7B8C-4EB0-9A1D-A33F8A85261D}" destId="{E31E85DF-8E7B-44F0-90E7-4D28BFCC9B8E}" srcOrd="0" destOrd="0" presId="urn:microsoft.com/office/officeart/2005/8/layout/radial1"/>
    <dgm:cxn modelId="{17BC59FC-7153-4D6D-A11B-4194948AEC0F}" type="presParOf" srcId="{8F7E15D6-367F-4087-B5DE-3EE5D95E9894}" destId="{5681BFCD-D21D-4BED-A70F-5DE053F1382F}" srcOrd="6" destOrd="0" presId="urn:microsoft.com/office/officeart/2005/8/layout/radial1"/>
    <dgm:cxn modelId="{80ABFF77-9AD0-40B9-A33E-9FB8B1449D09}" type="presParOf" srcId="{8F7E15D6-367F-4087-B5DE-3EE5D95E9894}" destId="{AB6A49B7-53D7-4198-B576-7973D5F8C0D6}" srcOrd="7" destOrd="0" presId="urn:microsoft.com/office/officeart/2005/8/layout/radial1"/>
    <dgm:cxn modelId="{A8A1814B-9763-4EB4-8EE0-1D3DF94E9C72}" type="presParOf" srcId="{AB6A49B7-53D7-4198-B576-7973D5F8C0D6}" destId="{1C7D5E94-BBA5-44A4-BF64-AF6C4CC074FB}" srcOrd="0" destOrd="0" presId="urn:microsoft.com/office/officeart/2005/8/layout/radial1"/>
    <dgm:cxn modelId="{042520F4-1E07-4C90-B921-D873CFBA7798}" type="presParOf" srcId="{8F7E15D6-367F-4087-B5DE-3EE5D95E9894}" destId="{8A2251D2-3023-46D3-B30F-D7777824795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200881-83DF-4F9A-9343-E1303E71E909}">
      <dsp:nvSpPr>
        <dsp:cNvPr id="0" name=""/>
        <dsp:cNvSpPr/>
      </dsp:nvSpPr>
      <dsp:spPr>
        <a:xfrm>
          <a:off x="3336830" y="1833851"/>
          <a:ext cx="1750000" cy="1862843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মানব</a:t>
          </a:r>
          <a:endParaRPr lang="en-US" sz="3200" b="1" kern="12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24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593112" y="2106658"/>
        <a:ext cx="1237436" cy="1317229"/>
      </dsp:txXfrm>
    </dsp:sp>
    <dsp:sp modelId="{D5233FB0-B35A-4116-B1E3-D3CCC0693855}">
      <dsp:nvSpPr>
        <dsp:cNvPr id="0" name=""/>
        <dsp:cNvSpPr/>
      </dsp:nvSpPr>
      <dsp:spPr>
        <a:xfrm rot="16199334">
          <a:off x="4103916" y="1709853"/>
          <a:ext cx="215426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215426" y="1628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06244" y="1720753"/>
        <a:ext cx="10771" cy="10771"/>
      </dsp:txXfrm>
    </dsp:sp>
    <dsp:sp modelId="{E74B4433-F4A2-47E0-B0CD-5E888B2EC459}">
      <dsp:nvSpPr>
        <dsp:cNvPr id="0" name=""/>
        <dsp:cNvSpPr/>
      </dsp:nvSpPr>
      <dsp:spPr>
        <a:xfrm>
          <a:off x="3180713" y="210567"/>
          <a:ext cx="2061517" cy="1407857"/>
        </a:xfrm>
        <a:prstGeom prst="ellipse">
          <a:avLst/>
        </a:prstGeom>
        <a:solidFill>
          <a:srgbClr val="FFC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১। </a:t>
          </a: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জনসংখ্যা</a:t>
          </a: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     </a:t>
          </a:r>
          <a:r>
            <a:rPr lang="en-US" sz="2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482615" y="416743"/>
        <a:ext cx="1457713" cy="995505"/>
      </dsp:txXfrm>
    </dsp:sp>
    <dsp:sp modelId="{539C7314-113D-43D0-8D79-17780FBF6675}">
      <dsp:nvSpPr>
        <dsp:cNvPr id="0" name=""/>
        <dsp:cNvSpPr/>
      </dsp:nvSpPr>
      <dsp:spPr>
        <a:xfrm rot="12736">
          <a:off x="5086824" y="2752829"/>
          <a:ext cx="323394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323394" y="1628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40437" y="2761029"/>
        <a:ext cx="16169" cy="16169"/>
      </dsp:txXfrm>
    </dsp:sp>
    <dsp:sp modelId="{5B1D3673-DA2A-4A76-97BD-3D8825D5A4F6}">
      <dsp:nvSpPr>
        <dsp:cNvPr id="0" name=""/>
        <dsp:cNvSpPr/>
      </dsp:nvSpPr>
      <dsp:spPr>
        <a:xfrm>
          <a:off x="5410195" y="2058435"/>
          <a:ext cx="2377687" cy="1431366"/>
        </a:xfrm>
        <a:prstGeom prst="ellipse">
          <a:avLst/>
        </a:prstGeom>
        <a:solidFill>
          <a:srgbClr val="FF66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৩। </a:t>
          </a:r>
          <a:r>
            <a:rPr lang="en-US" sz="2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রাজনৈতিক</a:t>
          </a: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1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758399" y="2268054"/>
        <a:ext cx="1681279" cy="1012128"/>
      </dsp:txXfrm>
    </dsp:sp>
    <dsp:sp modelId="{74AB888A-7B8C-4EB0-9A1D-A33F8A85261D}">
      <dsp:nvSpPr>
        <dsp:cNvPr id="0" name=""/>
        <dsp:cNvSpPr/>
      </dsp:nvSpPr>
      <dsp:spPr>
        <a:xfrm rot="5313925">
          <a:off x="4158101" y="3759080"/>
          <a:ext cx="158051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158051" y="1628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33175" y="3771414"/>
        <a:ext cx="7902" cy="7902"/>
      </dsp:txXfrm>
    </dsp:sp>
    <dsp:sp modelId="{5681BFCD-D21D-4BED-A70F-5DE053F1382F}">
      <dsp:nvSpPr>
        <dsp:cNvPr id="0" name=""/>
        <dsp:cNvSpPr/>
      </dsp:nvSpPr>
      <dsp:spPr>
        <a:xfrm>
          <a:off x="3140204" y="3854273"/>
          <a:ext cx="2233775" cy="143658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৪। </a:t>
          </a: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পরিবহন</a:t>
          </a: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17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467333" y="4064656"/>
        <a:ext cx="1579517" cy="1015819"/>
      </dsp:txXfrm>
    </dsp:sp>
    <dsp:sp modelId="{AB6A49B7-53D7-4198-B576-7973D5F8C0D6}">
      <dsp:nvSpPr>
        <dsp:cNvPr id="0" name=""/>
        <dsp:cNvSpPr/>
      </dsp:nvSpPr>
      <dsp:spPr>
        <a:xfrm rot="10786997">
          <a:off x="3027170" y="2752883"/>
          <a:ext cx="309666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309666" y="1628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74262" y="2761427"/>
        <a:ext cx="15483" cy="15483"/>
      </dsp:txXfrm>
    </dsp:sp>
    <dsp:sp modelId="{8A2251D2-3023-46D3-B30F-D7777824795B}">
      <dsp:nvSpPr>
        <dsp:cNvPr id="0" name=""/>
        <dsp:cNvSpPr/>
      </dsp:nvSpPr>
      <dsp:spPr>
        <a:xfrm>
          <a:off x="720015" y="2058435"/>
          <a:ext cx="2307177" cy="1431366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২। </a:t>
          </a:r>
          <a:r>
            <a:rPr lang="en-US" sz="2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অর্থনৈতিক</a:t>
          </a: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ভূগোল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057893" y="2268054"/>
        <a:ext cx="1631421" cy="1012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A6157-8713-4C03-8C8C-01C70CD97912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BAF8E-FFCE-4930-9B25-5C9FC0082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8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BAF8E-FFCE-4930-9B25-5C9FC00825A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19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BAF8E-FFCE-4930-9B25-5C9FC00825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6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BAF8E-FFCE-4930-9B25-5C9FC00825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3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19670"/>
            <a:ext cx="2521215" cy="9995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সু</a:t>
            </a:r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 descr="mapo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20800"/>
            <a:ext cx="8534400" cy="5003800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90379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38200"/>
            <a:ext cx="3657600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18144"/>
            <a:ext cx="7848600" cy="37856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খুবেই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বিস্তৃত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উপাদানের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সমাবেশ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ভূগোলবিদের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সমন্বয়ই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বিষয়বস্তুকে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; ২ভাগে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অপ্রাকৃতিক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ইহাদের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-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n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4038600" cy="2667001"/>
          </a:xfrm>
          <a:prstGeom prst="rect">
            <a:avLst/>
          </a:prstGeom>
        </p:spPr>
      </p:pic>
      <p:pic>
        <p:nvPicPr>
          <p:cNvPr id="8" name="Picture 7" descr="g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0999"/>
            <a:ext cx="4114800" cy="284295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495800" y="4157008"/>
            <a:ext cx="4419600" cy="193899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অঞ্চলের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পরিপ্রেক্ষিতে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গোলকরূপে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ভূমিরূপ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(গ)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জলভাগ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মৃত্তিকা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খনিজ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(ঙ)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(চ)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নিকোশ ব্যান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7800" y="3515380"/>
            <a:ext cx="31242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পরিবেশঃ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35" y="381000"/>
            <a:ext cx="4208865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3886200"/>
            <a:ext cx="8686800" cy="243143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অপ্রাকৃতিক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পরিবেশঃ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অঞ্চলের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অপ্রাকৃতিক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অঞ্চলের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উন্নততর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প্রয়োজনের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পরিপ্রেক্ষিতে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উন্নততর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প্রয়োজনগুলো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কতকগূলো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অনুকূল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নিয়ন্ত্রিত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জনসংখ্যার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ঘনত্ব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সাফল্য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উন্নতির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(গ)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উৎসাহ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কর্মশক্তির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স্বাতন্ত্রীকরণের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(ঙ)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আগ্রহ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উৎসাহের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স্থানীয়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</a:t>
            </a:r>
            <a:endParaRPr lang="en-US" dirty="0"/>
          </a:p>
        </p:txBody>
      </p:sp>
      <p:pic>
        <p:nvPicPr>
          <p:cNvPr id="9" name="Picture 8" descr="te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81000"/>
            <a:ext cx="4191000" cy="3124200"/>
          </a:xfrm>
          <a:prstGeom prst="rect">
            <a:avLst/>
          </a:prstGeom>
        </p:spPr>
      </p:pic>
      <p:pic>
        <p:nvPicPr>
          <p:cNvPr id="5" name="Picture 4" descr="m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56" y="381000"/>
            <a:ext cx="4375044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066800"/>
            <a:ext cx="49530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2362200"/>
            <a:ext cx="8534400" cy="193899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ভুগোল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অজান্তেই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আষ্টে-পৃষ্ঠে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জড়িয়ে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ভুগোলের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কল্পনা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029200"/>
            <a:ext cx="7467600" cy="954107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নিম্মে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চিত্রসহকারে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419600"/>
            <a:ext cx="8305800" cy="156966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নৃ্তাত্ত্বিক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সম্বন্ধে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সঠিকভাবে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মানব-সমাজের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অনুন্নত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নিরুপন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অনুন্নত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pic>
        <p:nvPicPr>
          <p:cNvPr id="5" name="Picture 4" descr="a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04799"/>
            <a:ext cx="4114800" cy="2971801"/>
          </a:xfrm>
          <a:prstGeom prst="rect">
            <a:avLst/>
          </a:prstGeom>
        </p:spPr>
      </p:pic>
      <p:pic>
        <p:nvPicPr>
          <p:cNvPr id="8" name="Picture 7" descr="origin o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4114800" cy="2971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2661001" y="3733800"/>
            <a:ext cx="290159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নৃ-তাত্বিক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গঠনঃ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4743271"/>
            <a:ext cx="8330119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অনুকুল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প্রতিকুল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তাহা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সঠিকভাবে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400" dirty="0" smtClean="0"/>
              <a:t> </a:t>
            </a:r>
          </a:p>
        </p:txBody>
      </p:sp>
      <p:pic>
        <p:nvPicPr>
          <p:cNvPr id="9" name="Picture 8" descr="images.jpg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80998"/>
            <a:ext cx="3910519" cy="2819402"/>
          </a:xfrm>
          <a:prstGeom prst="rect">
            <a:avLst/>
          </a:prstGeom>
        </p:spPr>
      </p:pic>
      <p:pic>
        <p:nvPicPr>
          <p:cNvPr id="12" name="Picture 11" descr="so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380998"/>
            <a:ext cx="3980331" cy="28194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810000"/>
            <a:ext cx="40386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অনুকুল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প্রতিকুল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4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267200"/>
            <a:ext cx="8458200" cy="19389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বিপর্যয়ের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ক্ষতিগ্রস্থ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শাস্ত্রের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শাখায়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সাম্প্রতিককালে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আফ্রিকার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নেপালের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ভূমিকম্প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কবলিত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ক্ষতিগ্রস্ত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মর্মান্তিক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শাখার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হস্তে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আর্তদের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সম্প্রসারিত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ar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306051"/>
            <a:ext cx="4343401" cy="29705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61" y="304800"/>
            <a:ext cx="3987539" cy="2971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3505200"/>
            <a:ext cx="3200400" cy="461665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 ৪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বিপর্যয়ে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4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00" y="3649920"/>
            <a:ext cx="8323099" cy="23698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উৎকর্ষতা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উৎকর্ষতার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নিরিখেও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মার্কিন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যুক্তরাষ্ট্র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রাশিয়া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শীর্ষ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সাংস্কৃতিক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গরমিল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গরমিলের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ভুগোল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শাস্ত্রের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নবীনতম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ভুগোল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বিশ্লেষণে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pic>
        <p:nvPicPr>
          <p:cNvPr id="7" name="Picture 6" descr="am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01" y="304800"/>
            <a:ext cx="3979699" cy="2914993"/>
          </a:xfrm>
          <a:prstGeom prst="rect">
            <a:avLst/>
          </a:prstGeom>
        </p:spPr>
      </p:pic>
      <p:pic>
        <p:nvPicPr>
          <p:cNvPr id="9" name="Picture 8" descr="ras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04800"/>
            <a:ext cx="3962400" cy="288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40590800"/>
              </p:ext>
            </p:extLst>
          </p:nvPr>
        </p:nvGraphicFramePr>
        <p:xfrm>
          <a:off x="457200" y="1066800"/>
          <a:ext cx="8458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533400"/>
            <a:ext cx="3733800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72200" y="1295400"/>
            <a:ext cx="1905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৫। আঞ্চলিক ভূগোল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334000" y="2362200"/>
            <a:ext cx="1143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172200" y="4876800"/>
            <a:ext cx="2133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৬। রাজনৈতিক ভূগোল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0" y="4343400"/>
            <a:ext cx="1066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19200" y="4800600"/>
            <a:ext cx="1981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৭। দুর্যোগ ব্যবস্থাপনা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971800" y="4419600"/>
            <a:ext cx="1143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371600" y="1447800"/>
            <a:ext cx="1981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৮। নগর ভূগোল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8000" y="2362200"/>
            <a:ext cx="1066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3869829"/>
            <a:ext cx="4191000" cy="196977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জাতীগত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ভূগোলঃ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পরিপ্রেক্ষিতে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জাতীগত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আওতাভূক্ত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women 011.jpg"/>
          <p:cNvPicPr>
            <a:picLocks noChangeAspect="1"/>
          </p:cNvPicPr>
          <p:nvPr/>
        </p:nvPicPr>
        <p:blipFill>
          <a:blip r:embed="rId3"/>
          <a:srcRect l="1852" t="2564" r="1852" b="2564"/>
          <a:stretch>
            <a:fillRect/>
          </a:stretch>
        </p:blipFill>
        <p:spPr>
          <a:xfrm>
            <a:off x="228600" y="3352800"/>
            <a:ext cx="4267200" cy="2895600"/>
          </a:xfrm>
          <a:prstGeom prst="rect">
            <a:avLst/>
          </a:prstGeom>
        </p:spPr>
      </p:pic>
      <p:pic>
        <p:nvPicPr>
          <p:cNvPr id="14" name="Picture 13" descr="ads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04800"/>
            <a:ext cx="3981450" cy="2895600"/>
          </a:xfrm>
          <a:prstGeom prst="rect">
            <a:avLst/>
          </a:prstGeom>
        </p:spPr>
      </p:pic>
      <p:pic>
        <p:nvPicPr>
          <p:cNvPr id="8" name="Picture 7" descr="baz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04801"/>
            <a:ext cx="4267200" cy="2842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3886200"/>
            <a:ext cx="37338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গনি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প্রভাষক- ভূগোল বিভাগ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কুষ্টিয়া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কুষ্টিয়া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57800" y="3886200"/>
            <a:ext cx="34290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2800" smtClean="0">
                <a:latin typeface="NikoshBAN" pitchFamily="2" charset="0"/>
                <a:cs typeface="NikoshBAN" pitchFamily="2" charset="0"/>
              </a:rPr>
              <a:t>দশ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অধ্যায়ঃ দ্বিতীয়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33400"/>
            <a:ext cx="2057400" cy="214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7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76800" y="3810000"/>
            <a:ext cx="4038600" cy="236988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ভূগোলঃ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just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বসবাসকারী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ক্রিয়াকলাপের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ক্রমবিবর্তন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অপ্রাকৃতিক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কার্যকরণ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পর্যালোচনাই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pic>
        <p:nvPicPr>
          <p:cNvPr id="4" name="Picture 3" descr="ba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4343400" cy="2830168"/>
          </a:xfrm>
          <a:prstGeom prst="rect">
            <a:avLst/>
          </a:prstGeom>
        </p:spPr>
      </p:pic>
      <p:pic>
        <p:nvPicPr>
          <p:cNvPr id="7" name="Picture 6" descr="industy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28600"/>
            <a:ext cx="4038600" cy="29410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6" y="228600"/>
            <a:ext cx="4218623" cy="2941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171652"/>
            <a:ext cx="8458200" cy="2062103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ভূগোলঃ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বৃহত্তর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নিয়মনীতি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বিন্ন্যাস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ব্যবসা-বাণিজ্য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সবশেষে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ইতিহাসও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শাখার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আওতাভূক্ত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pic>
        <p:nvPicPr>
          <p:cNvPr id="4" name="Picture 3" descr="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57200"/>
            <a:ext cx="5074835" cy="3276600"/>
          </a:xfrm>
          <a:prstGeom prst="rect">
            <a:avLst/>
          </a:prstGeom>
        </p:spPr>
      </p:pic>
      <p:pic>
        <p:nvPicPr>
          <p:cNvPr id="10" name="Picture 9" descr="cult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57200"/>
            <a:ext cx="3273634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114800"/>
            <a:ext cx="8229600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ভূগোলঃ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জীবনযাত্রার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পরিপ্রেক্ষিতে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আঞ্চলিক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বিন্ন্যাস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আওতাভূক্ত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lvl="0" algn="just"/>
            <a:endParaRPr lang="en-US" dirty="0" smtClean="0"/>
          </a:p>
        </p:txBody>
      </p:sp>
      <p:pic>
        <p:nvPicPr>
          <p:cNvPr id="8" name="Picture 7" descr="soci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836" y="371476"/>
            <a:ext cx="4232564" cy="2905124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81000"/>
            <a:ext cx="4305300" cy="290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609600"/>
            <a:ext cx="2057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362200"/>
            <a:ext cx="5715000" cy="123110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725269"/>
            <a:ext cx="22098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362200"/>
            <a:ext cx="7391400" cy="224676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শাখাসমুহ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482025"/>
            <a:ext cx="3048000" cy="584775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8001000" cy="3108543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শিখলাম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বিশ্বব্যাপী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পারলাম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228600"/>
            <a:ext cx="8610599" cy="601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34290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5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5600" y="152400"/>
            <a:ext cx="344357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4" y="762000"/>
            <a:ext cx="4013985" cy="2920562"/>
          </a:xfrm>
          <a:prstGeom prst="rect">
            <a:avLst/>
          </a:prstGeom>
        </p:spPr>
      </p:pic>
      <p:pic>
        <p:nvPicPr>
          <p:cNvPr id="5" name="Picture 4" descr="m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762000"/>
            <a:ext cx="4343400" cy="2920561"/>
          </a:xfrm>
          <a:prstGeom prst="rect">
            <a:avLst/>
          </a:prstGeom>
        </p:spPr>
      </p:pic>
      <p:pic>
        <p:nvPicPr>
          <p:cNvPr id="6" name="Picture 5" descr="lo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" y="3789948"/>
            <a:ext cx="4038600" cy="2743200"/>
          </a:xfrm>
          <a:prstGeom prst="rect">
            <a:avLst/>
          </a:prstGeom>
        </p:spPr>
      </p:pic>
      <p:pic>
        <p:nvPicPr>
          <p:cNvPr id="7" name="Picture 6" descr="p0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789948"/>
            <a:ext cx="4343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1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600200"/>
            <a:ext cx="8077200" cy="3923461"/>
          </a:xfrm>
          <a:prstGeom prst="rect">
            <a:avLst/>
          </a:prstGeom>
          <a:ln w="19050">
            <a:solidFill>
              <a:srgbClr val="00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67000" y="152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405825"/>
            <a:ext cx="2895600" cy="707886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0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14014"/>
            <a:ext cx="8001000" cy="3600986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663714"/>
            <a:ext cx="25908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752671"/>
            <a:ext cx="8458200" cy="120032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কর্মধারা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গুণাগুণের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ভৌগোলিক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/>
          </a:p>
        </p:txBody>
      </p:sp>
      <p:pic>
        <p:nvPicPr>
          <p:cNvPr id="4" name="Picture 3" descr="banglades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4267200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"/>
            <a:ext cx="42672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" y="5262027"/>
            <a:ext cx="8229600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মানুষঃ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ক্রিয়াকলাপকে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ভুগোল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ঊঠেছে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জম্ম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আচার-ব্যবহার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বাসস্থান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বস্ত্র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উপজীবিকা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সবই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ক্ষেত্রভূক্ত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b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09" y="3098800"/>
            <a:ext cx="4252783" cy="2159000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3" name="Picture 12" descr="mw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08" y="228600"/>
            <a:ext cx="4252784" cy="2667000"/>
          </a:xfrm>
          <a:prstGeom prst="rect">
            <a:avLst/>
          </a:prstGeom>
        </p:spPr>
      </p:pic>
      <p:pic>
        <p:nvPicPr>
          <p:cNvPr id="7" name="Picture 6" descr="r123.jpg"/>
          <p:cNvPicPr>
            <a:picLocks noChangeAspect="1"/>
          </p:cNvPicPr>
          <p:nvPr/>
        </p:nvPicPr>
        <p:blipFill>
          <a:blip r:embed="rId4"/>
          <a:srcRect t="3846" r="4132"/>
          <a:stretch>
            <a:fillRect/>
          </a:stretch>
        </p:blipFill>
        <p:spPr>
          <a:xfrm>
            <a:off x="5029200" y="3124200"/>
            <a:ext cx="3657600" cy="2133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8600"/>
            <a:ext cx="3657600" cy="2666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48200" y="3699808"/>
            <a:ext cx="4191000" cy="200054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অর্থনৈতিক ভূগোলঃ 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পারিপার্শ্বিক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ক্রিয়াকলাপ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জীবনযাত্রা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প্রণালীকে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প্রভাবিত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তাকেই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200400"/>
            <a:ext cx="4191000" cy="30712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4191000" cy="2819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8601"/>
            <a:ext cx="4343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3200400"/>
            <a:ext cx="4495800" cy="29238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ক্রিয়াকলাপ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just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জীবিকা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নির্বাহের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সমষ্টিকে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ক্রিয়াকলাপ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ক্রিয়াকলাপের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পার্থিব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পার্থিব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ক্রিয়াকলাপের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উভয়বিধ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পর্যালোচনাই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ভূগোলের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oalm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3526221"/>
            <a:ext cx="4038599" cy="27221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968" y="228600"/>
            <a:ext cx="4282632" cy="2847169"/>
          </a:xfrm>
          <a:prstGeom prst="rect">
            <a:avLst/>
          </a:prstGeom>
        </p:spPr>
      </p:pic>
      <p:pic>
        <p:nvPicPr>
          <p:cNvPr id="11" name="Picture 10" descr="padcu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248" y="228600"/>
            <a:ext cx="4270552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5147</TotalTime>
  <Words>941</Words>
  <Application>Microsoft Office PowerPoint</Application>
  <PresentationFormat>On-screen Show (4:3)</PresentationFormat>
  <Paragraphs>95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Georgia</vt:lpstr>
      <vt:lpstr>NikoshBAN</vt:lpstr>
      <vt:lpstr>Wingdings</vt:lpstr>
      <vt:lpstr>Wingdings 2</vt:lpstr>
      <vt:lpstr>নিকোশ ব্যান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asus</cp:lastModifiedBy>
  <cp:revision>445</cp:revision>
  <dcterms:created xsi:type="dcterms:W3CDTF">2006-08-16T00:00:00Z</dcterms:created>
  <dcterms:modified xsi:type="dcterms:W3CDTF">2019-02-26T11:25:45Z</dcterms:modified>
</cp:coreProperties>
</file>